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57" r:id="rId2"/>
    <p:sldId id="358" r:id="rId3"/>
    <p:sldId id="359" r:id="rId4"/>
    <p:sldId id="360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7" r:id="rId22"/>
    <p:sldId id="378" r:id="rId23"/>
    <p:sldId id="379" r:id="rId24"/>
    <p:sldId id="380" r:id="rId25"/>
    <p:sldId id="381" r:id="rId26"/>
  </p:sldIdLst>
  <p:sldSz cx="10693400" cy="7562850"/>
  <p:notesSz cx="10693400" cy="7562850"/>
  <p:embeddedFontLst>
    <p:embeddedFont>
      <p:font typeface="Franklin Gothic Medium Cond" panose="020B0606030402020204" pitchFamily="3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3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5074" y="457200"/>
            <a:ext cx="1769451" cy="438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4892" y="577342"/>
            <a:ext cx="910361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13305" y="1308481"/>
            <a:ext cx="7066788" cy="2015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06627" y="6812505"/>
            <a:ext cx="4369435" cy="184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22866" y="6651447"/>
            <a:ext cx="301625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386" y="1828419"/>
            <a:ext cx="8563693" cy="36580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4384" y="1273458"/>
            <a:ext cx="7999039" cy="541448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435" y="1274533"/>
            <a:ext cx="8506701" cy="537213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79110"/>
            <a:chOff x="789431" y="1124085"/>
            <a:chExt cx="9114790" cy="557911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6278" y="1146925"/>
              <a:ext cx="7698823" cy="5556261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512" y="1189267"/>
            <a:ext cx="9101198" cy="545580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656" y="1242208"/>
            <a:ext cx="8639903" cy="48774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662" y="1818802"/>
            <a:ext cx="9243119" cy="356736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22595"/>
            <a:chOff x="789431" y="1124085"/>
            <a:chExt cx="9114790" cy="55225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886" y="1146825"/>
              <a:ext cx="8944923" cy="549984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63870"/>
            <a:chOff x="789431" y="1124085"/>
            <a:chExt cx="9114790" cy="556387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086" y="1147070"/>
              <a:ext cx="8792431" cy="554087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48630"/>
            <a:chOff x="789431" y="1124085"/>
            <a:chExt cx="9114790" cy="554863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1462" y="1148057"/>
              <a:ext cx="7013065" cy="552464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67985"/>
            <a:chOff x="789431" y="1124085"/>
            <a:chExt cx="9114790" cy="546798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1606" y="1148167"/>
              <a:ext cx="7320200" cy="544389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94020"/>
            <a:chOff x="789431" y="1124085"/>
            <a:chExt cx="9114790" cy="549402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9627" y="1146920"/>
              <a:ext cx="8466638" cy="547117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67985"/>
            <a:chOff x="789431" y="1124085"/>
            <a:chExt cx="9114790" cy="546798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2631" y="1148248"/>
              <a:ext cx="8705175" cy="544345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41790" cy="5548630"/>
            <a:chOff x="720216" y="1124085"/>
            <a:chExt cx="9241790" cy="554863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8277"/>
              <a:ext cx="9241606" cy="552442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51315" cy="5479415"/>
            <a:chOff x="720216" y="1124085"/>
            <a:chExt cx="9251315" cy="547941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8146"/>
              <a:ext cx="9251000" cy="545509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78620" cy="5509260"/>
            <a:chOff x="720216" y="1124085"/>
            <a:chExt cx="9278620" cy="550926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8268"/>
              <a:ext cx="9278129" cy="548506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364" y="1254450"/>
            <a:ext cx="9106072" cy="52350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411" y="1228935"/>
            <a:ext cx="8163683" cy="526011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58155"/>
            <a:chOff x="789431" y="1124085"/>
            <a:chExt cx="9114790" cy="555815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2302" y="1148088"/>
              <a:ext cx="8896853" cy="553414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502" y="1223107"/>
            <a:ext cx="8754213" cy="459107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0407" y="1299228"/>
            <a:ext cx="8906574" cy="517218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510" y="1300491"/>
            <a:ext cx="8001925" cy="53436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3391" y="1124085"/>
            <a:ext cx="9236075" cy="5358130"/>
            <a:chOff x="723391" y="1124085"/>
            <a:chExt cx="9236075" cy="535813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391" y="1146857"/>
              <a:ext cx="9236068" cy="533534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0961" y="1634626"/>
            <a:ext cx="7725192" cy="380106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333" y="1606114"/>
            <a:ext cx="7763432" cy="364860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425</Words>
  <Application>Microsoft Office PowerPoint</Application>
  <PresentationFormat>Personalizado</PresentationFormat>
  <Paragraphs>75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8" baseType="lpstr">
      <vt:lpstr>Franklin Gothic Medium Cond</vt:lpstr>
      <vt:lpstr>Calibri</vt:lpstr>
      <vt:lpstr>Office Theme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Operación y Mantenimiento de  Subestaciones Eléctricas</dc:title>
  <dc:creator>HP</dc:creator>
  <cp:lastModifiedBy>Cuenta Microsoft</cp:lastModifiedBy>
  <cp:revision>3</cp:revision>
  <dcterms:created xsi:type="dcterms:W3CDTF">2021-08-11T20:33:50Z</dcterms:created>
  <dcterms:modified xsi:type="dcterms:W3CDTF">2021-08-30T19:29:37Z</dcterms:modified>
</cp:coreProperties>
</file>